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518"/>
  </p:normalViewPr>
  <p:slideViewPr>
    <p:cSldViewPr snapToGrid="0" snapToObjects="1">
      <p:cViewPr varScale="1">
        <p:scale>
          <a:sx n="76" d="100"/>
          <a:sy n="76" d="100"/>
        </p:scale>
        <p:origin x="216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9DA3F7-2AED-C04C-B0AF-23846311641F}" type="datetimeFigureOut">
              <a:rPr lang="en-US" smtClean="0"/>
              <a:t>5/9/17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528F99-89B5-B945-85E2-FA25E1887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77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isinstance</a:t>
            </a:r>
            <a:r>
              <a:rPr lang="en-US" baseline="0" dirty="0" smtClean="0"/>
              <a:t>() to check if something is of a certain type</a:t>
            </a:r>
          </a:p>
          <a:p>
            <a:r>
              <a:rPr lang="en-US" baseline="0" dirty="0" smtClean="0"/>
              <a:t>Classes are created using </a:t>
            </a:r>
            <a:r>
              <a:rPr lang="en-US" baseline="0" dirty="0" err="1" smtClean="0"/>
              <a:t>camelCase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528F99-89B5-B945-85E2-FA25E18874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65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Using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isinstance</a:t>
            </a:r>
            <a:r>
              <a:rPr lang="en-US" baseline="0" dirty="0" smtClean="0"/>
              <a:t>() to check if something is of a certain type</a:t>
            </a:r>
          </a:p>
          <a:p>
            <a:r>
              <a:rPr lang="en-US" baseline="0" dirty="0" smtClean="0"/>
              <a:t>Classes are created using </a:t>
            </a:r>
            <a:r>
              <a:rPr lang="en-US" baseline="0" dirty="0" err="1" smtClean="0"/>
              <a:t>camelCase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528F99-89B5-B945-85E2-FA25E18874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331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Explain: put(),</a:t>
            </a:r>
            <a:r>
              <a:rPr lang="en-US" baseline="0" dirty="0" smtClean="0">
                <a:latin typeface="Garamond" charset="0"/>
                <a:ea typeface="Garamond" charset="0"/>
                <a:cs typeface="Garamond" charset="0"/>
              </a:rPr>
              <a:t> </a:t>
            </a: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move(), get()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528F99-89B5-B945-85E2-FA25E18874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4767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Explain</a:t>
            </a:r>
            <a:r>
              <a:rPr lang="en-US" smtClean="0">
                <a:latin typeface="Garamond" charset="0"/>
                <a:ea typeface="Garamond" charset="0"/>
                <a:cs typeface="Garamond" charset="0"/>
              </a:rPr>
              <a:t>: put(),</a:t>
            </a:r>
            <a:r>
              <a:rPr lang="en-US" baseline="0" smtClean="0">
                <a:latin typeface="Garamond" charset="0"/>
                <a:ea typeface="Garamond" charset="0"/>
                <a:cs typeface="Garamond" charset="0"/>
              </a:rPr>
              <a:t> </a:t>
            </a:r>
            <a:r>
              <a:rPr lang="en-US" smtClean="0">
                <a:latin typeface="Garamond" charset="0"/>
                <a:ea typeface="Garamond" charset="0"/>
                <a:cs typeface="Garamond" charset="0"/>
              </a:rPr>
              <a:t>move(), get()</a:t>
            </a: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528F99-89B5-B945-85E2-FA25E188740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39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528F99-89B5-B945-85E2-FA25E18874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17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503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647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879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597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82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72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2535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237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551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61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007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2E4D4C-638E-BB40-914B-D24CBA34875A}" type="datetimeFigureOut">
              <a:rPr lang="en-US" smtClean="0"/>
              <a:t>5/9/17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F1A62-07AF-CC40-9A92-0CD676007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7952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AMACSS Study Group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Object, ADTs, and implementation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792163"/>
            <a:ext cx="15240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8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Review of Objects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56267"/>
            <a:ext cx="10515600" cy="4720696"/>
          </a:xfrm>
        </p:spPr>
        <p:txBody>
          <a:bodyPr/>
          <a:lstStyle/>
          <a:p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Classes are the types of objects</a:t>
            </a:r>
          </a:p>
          <a:p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Allow us to define our own ”types”</a:t>
            </a:r>
          </a:p>
          <a:p>
            <a:pPr lvl="1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Give them methods</a:t>
            </a:r>
          </a:p>
          <a:p>
            <a:pPr lvl="1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Attach attributes to them</a:t>
            </a:r>
          </a:p>
          <a:p>
            <a:pPr lvl="1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Allow us to customize our program beyond what’s built in</a:t>
            </a:r>
          </a:p>
          <a:p>
            <a:pPr lvl="1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Think of them like building our own toys with Lego’s</a:t>
            </a:r>
          </a:p>
          <a:p>
            <a:pPr marL="457200" lvl="1" indent="0">
              <a:buNone/>
            </a:pPr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marL="457200" lvl="1" indent="0">
              <a:buNone/>
            </a:pP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0" y="0"/>
            <a:ext cx="762000" cy="76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0298" y="4504745"/>
            <a:ext cx="2316480" cy="1544320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4204124" y="4960940"/>
            <a:ext cx="1761066" cy="63193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2536" y="4260905"/>
            <a:ext cx="4140200" cy="203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19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Review of Objects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0" y="0"/>
            <a:ext cx="762000" cy="762000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21175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Private vs Public Variables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Public variables are named regularly, anyone can access them in any way they want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Private variables denoted by _</a:t>
            </a:r>
            <a:r>
              <a:rPr lang="en-US" dirty="0" err="1" smtClean="0">
                <a:latin typeface="Garamond" charset="0"/>
                <a:ea typeface="Garamond" charset="0"/>
                <a:cs typeface="Garamond" charset="0"/>
              </a:rPr>
              <a:t>var_name</a:t>
            </a: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Part of encapsulation is that users cant access these</a:t>
            </a:r>
          </a:p>
          <a:p>
            <a:pPr lvl="2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create methods that allow them to change or access this </a:t>
            </a:r>
            <a:r>
              <a:rPr lang="en-US" dirty="0" err="1" smtClean="0">
                <a:latin typeface="Garamond" charset="0"/>
                <a:ea typeface="Garamond" charset="0"/>
                <a:cs typeface="Garamond" charset="0"/>
              </a:rPr>
              <a:t>var</a:t>
            </a: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 without ever calling it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dirty="0" err="1" smtClean="0">
                <a:latin typeface="Garamond" charset="0"/>
                <a:ea typeface="Garamond" charset="0"/>
                <a:cs typeface="Garamond" charset="0"/>
              </a:rPr>
              <a:t>i.e</a:t>
            </a: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  getters and setters</a:t>
            </a:r>
          </a:p>
          <a:p>
            <a:pPr lvl="3">
              <a:lnSpc>
                <a:spcPct val="100000"/>
              </a:lnSpc>
              <a:spcBef>
                <a:spcPts val="0"/>
              </a:spcBef>
            </a:pP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Accessing the variable requires knowledge of the implementation, and that</a:t>
            </a:r>
            <a:r>
              <a:rPr lang="mr-IN" dirty="0" smtClean="0">
                <a:latin typeface="Garamond" charset="0"/>
                <a:ea typeface="Garamond" charset="0"/>
                <a:cs typeface="Garamond" charset="0"/>
              </a:rPr>
              <a:t>’</a:t>
            </a: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s a no no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>
              <a:latin typeface="Garamond" charset="0"/>
              <a:ea typeface="Garamond" charset="0"/>
              <a:cs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062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Examples of Objects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Queue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First In First Out (FIFO)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Can be represented using a list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Usually has a get, put, peek, </a:t>
            </a:r>
            <a:r>
              <a:rPr lang="en-US" dirty="0" err="1" smtClean="0">
                <a:latin typeface="Garamond" charset="0"/>
                <a:ea typeface="Garamond" charset="0"/>
                <a:cs typeface="Garamond" charset="0"/>
              </a:rPr>
              <a:t>is_empty</a:t>
            </a:r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 methods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See implementation</a:t>
            </a:r>
          </a:p>
          <a:p>
            <a:pPr lvl="1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Stack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Last in First Out (LIFO)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Can also be represented using a list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Similar methods to Queue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See implementation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  <a:p>
            <a:pPr lvl="2"/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0" y="0"/>
            <a:ext cx="76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404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More Examples of Objects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err="1" smtClean="0">
                <a:latin typeface="Garamond" charset="0"/>
                <a:ea typeface="Garamond" charset="0"/>
                <a:cs typeface="Garamond" charset="0"/>
              </a:rPr>
              <a:t>Stueue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First insertion/removal operation acts like a Stack</a:t>
            </a:r>
          </a:p>
          <a:p>
            <a:pPr lvl="3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Every operation after that switches between Queue and Stack</a:t>
            </a: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Similar methods as Stack and Queue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Try:</a:t>
            </a:r>
          </a:p>
          <a:p>
            <a:pPr lvl="3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Implementation, OR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lvl="3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Turning ”CRABAPPLE” into “APPLECARB” using a </a:t>
            </a:r>
            <a:r>
              <a:rPr lang="en-US" dirty="0" err="1" smtClean="0">
                <a:latin typeface="Garamond" charset="0"/>
                <a:ea typeface="Garamond" charset="0"/>
                <a:cs typeface="Garamond" charset="0"/>
              </a:rPr>
              <a:t>Stueue</a:t>
            </a: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  <a:p>
            <a:pPr lvl="1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Alternating Queue 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Acts as a Queue, but alternates between left and right after every insertion/removal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Same methods as a Queue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See implementation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  <a:p>
            <a:pPr lvl="2"/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0" y="0"/>
            <a:ext cx="76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857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Review of ADTs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798108"/>
          </a:xfrm>
        </p:spPr>
        <p:txBody>
          <a:bodyPr>
            <a:normAutofit/>
          </a:bodyPr>
          <a:lstStyle/>
          <a:p>
            <a:pPr lvl="1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Objects that can be used regardless of implementation</a:t>
            </a:r>
          </a:p>
          <a:p>
            <a:pPr lvl="1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User doesn’t need to know the inner workings, only the methods</a:t>
            </a:r>
          </a:p>
          <a:p>
            <a:pPr lvl="1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Black box design</a:t>
            </a:r>
          </a:p>
          <a:p>
            <a:pPr lvl="2"/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User has no idea what’s going on under the hood</a:t>
            </a:r>
          </a:p>
          <a:p>
            <a:pPr lvl="1"/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  <a:p>
            <a:pPr lvl="2"/>
            <a:endParaRPr lang="en-US" dirty="0">
              <a:latin typeface="Garamond" charset="0"/>
              <a:ea typeface="Garamond" charset="0"/>
              <a:cs typeface="Garamond" charset="0"/>
            </a:endParaRPr>
          </a:p>
          <a:p>
            <a:pPr marL="914400" lvl="2" indent="0">
              <a:buNone/>
            </a:pPr>
            <a:endParaRPr lang="en-US" dirty="0" smtClean="0">
              <a:latin typeface="Garamond" charset="0"/>
              <a:ea typeface="Garamond" charset="0"/>
              <a:cs typeface="Garamond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0" y="0"/>
            <a:ext cx="762000" cy="762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4727956"/>
            <a:ext cx="1270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Garamond" charset="0"/>
                <a:ea typeface="Garamond" charset="0"/>
                <a:cs typeface="Garamond" charset="0"/>
              </a:rPr>
              <a:t>INPUT</a:t>
            </a:r>
            <a:endParaRPr lang="en-US" sz="2800" dirty="0"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6" name="Right Arrow 5"/>
          <p:cNvSpPr/>
          <p:nvPr/>
        </p:nvSpPr>
        <p:spPr>
          <a:xfrm>
            <a:off x="2179418" y="4678999"/>
            <a:ext cx="1179405" cy="63193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44684" y="3998966"/>
            <a:ext cx="3335867" cy="1981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 flipH="1">
            <a:off x="4319476" y="4727956"/>
            <a:ext cx="19862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Garamond" charset="0"/>
                <a:ea typeface="Garamond" charset="0"/>
                <a:cs typeface="Garamond" charset="0"/>
              </a:rPr>
              <a:t>PROGRAM</a:t>
            </a:r>
            <a:endParaRPr lang="en-US" sz="2800" dirty="0">
              <a:solidFill>
                <a:schemeClr val="bg1"/>
              </a:solidFill>
              <a:latin typeface="Garamond" charset="0"/>
              <a:ea typeface="Garamond" charset="0"/>
              <a:cs typeface="Garamond" charset="0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7266091" y="4619246"/>
            <a:ext cx="1179405" cy="63193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851472" y="4727956"/>
            <a:ext cx="16302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>
                <a:latin typeface="Garamond" charset="0"/>
                <a:ea typeface="Garamond" charset="0"/>
                <a:cs typeface="Garamond" charset="0"/>
              </a:rPr>
              <a:t>OUTPUT</a:t>
            </a:r>
            <a:endParaRPr lang="en-US" sz="2800" dirty="0">
              <a:latin typeface="Garamond" charset="0"/>
              <a:ea typeface="Garamond" charset="0"/>
              <a:cs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034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 animBg="1"/>
      <p:bldP spid="7" grpId="0" animBg="1"/>
      <p:bldP spid="8" grpId="0"/>
      <p:bldP spid="9" grpId="0" animBg="1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Garamond" charset="0"/>
                <a:ea typeface="Garamond" charset="0"/>
                <a:cs typeface="Garamond" charset="0"/>
              </a:rPr>
              <a:t>Let’s create an ADT!</a:t>
            </a:r>
            <a:endParaRPr lang="en-US" dirty="0">
              <a:latin typeface="Garamond" charset="0"/>
              <a:ea typeface="Garamond" charset="0"/>
              <a:cs typeface="Garamon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48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342</Words>
  <Application>Microsoft Macintosh PowerPoint</Application>
  <PresentationFormat>Widescreen</PresentationFormat>
  <Paragraphs>70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Garamond</vt:lpstr>
      <vt:lpstr>Arial</vt:lpstr>
      <vt:lpstr>Office Theme</vt:lpstr>
      <vt:lpstr>AMACSS Study Group</vt:lpstr>
      <vt:lpstr>Review of Objects</vt:lpstr>
      <vt:lpstr>Review of Objects</vt:lpstr>
      <vt:lpstr>Examples of Objects</vt:lpstr>
      <vt:lpstr>More Examples of Objects</vt:lpstr>
      <vt:lpstr>Review of ADTs</vt:lpstr>
      <vt:lpstr>Let’s create an ADT!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AMACSS Study Group</dc:title>
  <dc:creator>mohammad mustafa</dc:creator>
  <cp:lastModifiedBy>mohammad mustafa</cp:lastModifiedBy>
  <cp:revision>12</cp:revision>
  <cp:lastPrinted>2017-05-10T02:40:00Z</cp:lastPrinted>
  <dcterms:created xsi:type="dcterms:W3CDTF">2017-05-09T23:59:23Z</dcterms:created>
  <dcterms:modified xsi:type="dcterms:W3CDTF">2017-05-10T02:40:58Z</dcterms:modified>
</cp:coreProperties>
</file>

<file path=docProps/thumbnail.jpeg>
</file>